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1656" y="-2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Entity </a:t>
            </a:r>
            <a:r>
              <a:rPr lang="en-US" dirty="0" err="1" smtClean="0"/>
              <a:t>datasources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5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8267502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10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8839200" cy="4969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369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Drag and drop </a:t>
            </a:r>
            <a:r>
              <a:rPr lang="en-US" dirty="0" err="1" smtClean="0"/>
              <a:t>gridview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" r="29722" b="29310"/>
          <a:stretch/>
        </p:blipFill>
        <p:spPr bwMode="auto">
          <a:xfrm>
            <a:off x="0" y="1600200"/>
            <a:ext cx="9144000" cy="5134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868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72" b="28664"/>
          <a:stretch/>
        </p:blipFill>
        <p:spPr bwMode="auto">
          <a:xfrm>
            <a:off x="0" y="990600"/>
            <a:ext cx="8734097" cy="5218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609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77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Navigate to </a:t>
            </a:r>
            <a:r>
              <a:rPr lang="en-US" dirty="0" err="1" smtClean="0"/>
              <a:t>vsinstaller</a:t>
            </a:r>
            <a:r>
              <a:rPr lang="en-US" dirty="0" smtClean="0"/>
              <a:t> in C drive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18" y="1600200"/>
            <a:ext cx="8809633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255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on modify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47800"/>
            <a:ext cx="8267502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295400" y="1905000"/>
            <a:ext cx="13716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19807" y="2433145"/>
            <a:ext cx="13716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962400" y="3771900"/>
            <a:ext cx="2514600" cy="1752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Click on </a:t>
            </a:r>
          </a:p>
          <a:p>
            <a:r>
              <a:rPr lang="en-US" dirty="0" smtClean="0"/>
              <a:t>Individual components</a:t>
            </a:r>
          </a:p>
          <a:p>
            <a:r>
              <a:rPr lang="en-US" dirty="0" err="1" smtClean="0"/>
              <a:t>Linq</a:t>
            </a:r>
            <a:r>
              <a:rPr lang="en-US" dirty="0" smtClean="0"/>
              <a:t> to SQL tools</a:t>
            </a:r>
          </a:p>
          <a:p>
            <a:r>
              <a:rPr lang="en-US" dirty="0" smtClean="0"/>
              <a:t>&amp; modify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1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9351764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93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on server explorer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8305800" cy="4669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681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55"/>
            <a:ext cx="9144000" cy="6168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070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custData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8686800" cy="5355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441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57200"/>
            <a:ext cx="9216231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312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12" b="7975"/>
          <a:stretch/>
        </p:blipFill>
        <p:spPr bwMode="auto">
          <a:xfrm>
            <a:off x="76200" y="49924"/>
            <a:ext cx="9002110" cy="673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214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you drag and drop save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Drag and drop your tables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46" b="28017"/>
          <a:stretch/>
        </p:blipFill>
        <p:spPr bwMode="auto">
          <a:xfrm>
            <a:off x="228600" y="1981200"/>
            <a:ext cx="8077200" cy="4182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13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Index.aspx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34" b="38793"/>
          <a:stretch/>
        </p:blipFill>
        <p:spPr bwMode="auto">
          <a:xfrm>
            <a:off x="228600" y="1828800"/>
            <a:ext cx="8166538" cy="4477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318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/>
          <a:lstStyle/>
          <a:p>
            <a:r>
              <a:rPr lang="en-US" dirty="0" smtClean="0"/>
              <a:t>Build classes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19200"/>
            <a:ext cx="8153400" cy="4584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659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on where clause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903" y="1447800"/>
            <a:ext cx="8410903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6274676" y="3371193"/>
            <a:ext cx="381000" cy="1524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111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41064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6" y="1524000"/>
            <a:ext cx="9080698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867400" y="304800"/>
            <a:ext cx="2819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 ok and finish after selection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84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Drag and drop </a:t>
            </a:r>
            <a:r>
              <a:rPr lang="en-US" dirty="0" err="1" smtClean="0"/>
              <a:t>gridview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22" b="21982"/>
          <a:stretch/>
        </p:blipFill>
        <p:spPr bwMode="auto">
          <a:xfrm>
            <a:off x="-36786" y="1752600"/>
            <a:ext cx="9144000" cy="4792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124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Uninstall the below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209800"/>
            <a:ext cx="9144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648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93" y="1447800"/>
            <a:ext cx="89916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82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43000"/>
            <a:ext cx="86741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390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</a:t>
            </a:r>
            <a:r>
              <a:rPr lang="en-US" dirty="0" err="1" smtClean="0"/>
              <a:t>datasource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91600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758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9144000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723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752600"/>
            <a:ext cx="8534400" cy="4798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303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00494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053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00494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183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93895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203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82" b="21982"/>
          <a:stretch/>
        </p:blipFill>
        <p:spPr bwMode="auto">
          <a:xfrm>
            <a:off x="152400" y="838200"/>
            <a:ext cx="8875986" cy="5707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896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13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583" y="1295400"/>
            <a:ext cx="9216231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118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/>
              </a:rPr>
              <a:t>&lt;?</a:t>
            </a:r>
            <a:r>
              <a:rPr lang="en-US" sz="2800" dirty="0">
                <a:solidFill>
                  <a:srgbClr val="A31515"/>
                </a:solidFill>
                <a:latin typeface="Consolas"/>
              </a:rPr>
              <a:t>xml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/>
              </a:rPr>
              <a:t>version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=</a:t>
            </a:r>
            <a:r>
              <a:rPr lang="en-US" sz="2800" dirty="0">
                <a:solidFill>
                  <a:srgbClr val="000000"/>
                </a:solidFill>
                <a:latin typeface="Consolas"/>
              </a:rPr>
              <a:t>"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1.0</a:t>
            </a:r>
            <a:r>
              <a:rPr lang="en-US" sz="2800" dirty="0">
                <a:solidFill>
                  <a:srgbClr val="000000"/>
                </a:solidFill>
                <a:latin typeface="Consolas"/>
              </a:rPr>
              <a:t>"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/>
              </a:rPr>
              <a:t>encoding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=</a:t>
            </a:r>
            <a:r>
              <a:rPr lang="en-US" sz="2800" dirty="0">
                <a:solidFill>
                  <a:srgbClr val="000000"/>
                </a:solidFill>
                <a:latin typeface="Consolas"/>
              </a:rPr>
              <a:t>"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utf-8</a:t>
            </a:r>
            <a:r>
              <a:rPr lang="en-US" sz="2800" dirty="0">
                <a:solidFill>
                  <a:srgbClr val="000000"/>
                </a:solidFill>
                <a:latin typeface="Consolas"/>
              </a:rPr>
              <a:t>"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 ?&gt;</a:t>
            </a:r>
            <a:endParaRPr lang="en-US" sz="2800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sz="2800" dirty="0">
                <a:solidFill>
                  <a:srgbClr val="A31515"/>
                </a:solidFill>
                <a:latin typeface="Consolas"/>
              </a:rPr>
              <a:t>july6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&gt;</a:t>
            </a:r>
            <a:endParaRPr lang="en-US" sz="2800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/>
              </a:rPr>
              <a:t>  &lt;</a:t>
            </a:r>
            <a:r>
              <a:rPr lang="en-US" sz="2800" dirty="0">
                <a:solidFill>
                  <a:srgbClr val="A31515"/>
                </a:solidFill>
                <a:latin typeface="Consolas"/>
              </a:rPr>
              <a:t>City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/>
              </a:rPr>
              <a:t>Cid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=</a:t>
            </a:r>
            <a:r>
              <a:rPr lang="en-US" sz="2800" dirty="0">
                <a:solidFill>
                  <a:srgbClr val="000000"/>
                </a:solidFill>
                <a:latin typeface="Consolas"/>
              </a:rPr>
              <a:t>"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1111</a:t>
            </a:r>
            <a:r>
              <a:rPr lang="en-US" sz="2800" dirty="0">
                <a:solidFill>
                  <a:srgbClr val="000000"/>
                </a:solidFill>
                <a:latin typeface="Consolas"/>
              </a:rPr>
              <a:t>"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Consolas"/>
              </a:rPr>
              <a:t>Cityname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=</a:t>
            </a:r>
            <a:r>
              <a:rPr lang="en-US" sz="2800" dirty="0">
                <a:solidFill>
                  <a:srgbClr val="000000"/>
                </a:solidFill>
                <a:latin typeface="Consolas"/>
              </a:rPr>
              <a:t>"</a:t>
            </a:r>
            <a:r>
              <a:rPr lang="en-US" sz="2800" dirty="0" err="1">
                <a:solidFill>
                  <a:srgbClr val="0000FF"/>
                </a:solidFill>
                <a:latin typeface="Consolas"/>
              </a:rPr>
              <a:t>Hubli</a:t>
            </a:r>
            <a:r>
              <a:rPr lang="en-US" sz="2800" dirty="0">
                <a:solidFill>
                  <a:srgbClr val="000000"/>
                </a:solidFill>
                <a:latin typeface="Consolas"/>
              </a:rPr>
              <a:t>"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 /&gt;</a:t>
            </a:r>
            <a:endParaRPr lang="en-US" sz="2800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/>
              </a:rPr>
              <a:t>  &lt;</a:t>
            </a:r>
            <a:r>
              <a:rPr lang="en-US" sz="2800" dirty="0">
                <a:solidFill>
                  <a:srgbClr val="A31515"/>
                </a:solidFill>
                <a:latin typeface="Consolas"/>
              </a:rPr>
              <a:t>City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/>
              </a:rPr>
              <a:t>Cid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=</a:t>
            </a:r>
            <a:r>
              <a:rPr lang="en-US" sz="2800" dirty="0">
                <a:solidFill>
                  <a:srgbClr val="000000"/>
                </a:solidFill>
                <a:latin typeface="Consolas"/>
              </a:rPr>
              <a:t>"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2222</a:t>
            </a:r>
            <a:r>
              <a:rPr lang="en-US" sz="2800" dirty="0">
                <a:solidFill>
                  <a:srgbClr val="000000"/>
                </a:solidFill>
                <a:latin typeface="Consolas"/>
              </a:rPr>
              <a:t>"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Consolas"/>
              </a:rPr>
              <a:t>Cityname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=</a:t>
            </a:r>
            <a:r>
              <a:rPr lang="en-US" sz="2800" dirty="0">
                <a:solidFill>
                  <a:srgbClr val="000000"/>
                </a:solidFill>
                <a:latin typeface="Consolas"/>
              </a:rPr>
              <a:t>"</a:t>
            </a:r>
            <a:r>
              <a:rPr lang="en-US" sz="2800" dirty="0" err="1">
                <a:solidFill>
                  <a:srgbClr val="0000FF"/>
                </a:solidFill>
                <a:latin typeface="Consolas"/>
              </a:rPr>
              <a:t>Sirsi</a:t>
            </a:r>
            <a:r>
              <a:rPr lang="en-US" sz="2800" dirty="0">
                <a:solidFill>
                  <a:srgbClr val="000000"/>
                </a:solidFill>
                <a:latin typeface="Consolas"/>
              </a:rPr>
              <a:t>"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 /&gt;</a:t>
            </a:r>
            <a:endParaRPr lang="en-US" sz="2800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/>
              </a:rPr>
              <a:t>  &lt;</a:t>
            </a:r>
            <a:r>
              <a:rPr lang="en-US" sz="2800" dirty="0">
                <a:solidFill>
                  <a:srgbClr val="A31515"/>
                </a:solidFill>
                <a:latin typeface="Consolas"/>
              </a:rPr>
              <a:t>City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/>
              </a:rPr>
              <a:t>Cid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=</a:t>
            </a:r>
            <a:r>
              <a:rPr lang="en-US" sz="2800" dirty="0">
                <a:solidFill>
                  <a:srgbClr val="000000"/>
                </a:solidFill>
                <a:latin typeface="Consolas"/>
              </a:rPr>
              <a:t>"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3333</a:t>
            </a:r>
            <a:r>
              <a:rPr lang="en-US" sz="2800" dirty="0">
                <a:solidFill>
                  <a:srgbClr val="000000"/>
                </a:solidFill>
                <a:latin typeface="Consolas"/>
              </a:rPr>
              <a:t>"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Consolas"/>
              </a:rPr>
              <a:t>Cityname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=</a:t>
            </a:r>
            <a:r>
              <a:rPr lang="en-US" sz="2800" dirty="0">
                <a:solidFill>
                  <a:srgbClr val="000000"/>
                </a:solidFill>
                <a:latin typeface="Consolas"/>
              </a:rPr>
              <a:t>"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Mysore</a:t>
            </a:r>
            <a:r>
              <a:rPr lang="en-US" sz="2800" dirty="0">
                <a:solidFill>
                  <a:srgbClr val="000000"/>
                </a:solidFill>
                <a:latin typeface="Consolas"/>
              </a:rPr>
              <a:t>"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 /&gt;</a:t>
            </a:r>
            <a:endParaRPr lang="en-US" sz="2800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/>
              </a:rPr>
              <a:t>  &lt;</a:t>
            </a:r>
            <a:r>
              <a:rPr lang="en-US" sz="2800" dirty="0">
                <a:solidFill>
                  <a:srgbClr val="A31515"/>
                </a:solidFill>
                <a:latin typeface="Consolas"/>
              </a:rPr>
              <a:t>City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/>
              </a:rPr>
              <a:t>Cid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=</a:t>
            </a:r>
            <a:r>
              <a:rPr lang="en-US" sz="2800" dirty="0">
                <a:solidFill>
                  <a:srgbClr val="000000"/>
                </a:solidFill>
                <a:latin typeface="Consolas"/>
              </a:rPr>
              <a:t>"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4444</a:t>
            </a:r>
            <a:r>
              <a:rPr lang="en-US" sz="2800" dirty="0">
                <a:solidFill>
                  <a:srgbClr val="000000"/>
                </a:solidFill>
                <a:latin typeface="Consolas"/>
              </a:rPr>
              <a:t>"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Consolas"/>
              </a:rPr>
              <a:t>Cityname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=</a:t>
            </a:r>
            <a:r>
              <a:rPr lang="en-US" sz="2800" dirty="0">
                <a:solidFill>
                  <a:srgbClr val="000000"/>
                </a:solidFill>
                <a:latin typeface="Consolas"/>
              </a:rPr>
              <a:t>"</a:t>
            </a:r>
            <a:r>
              <a:rPr lang="en-US" sz="2800" dirty="0" err="1">
                <a:solidFill>
                  <a:srgbClr val="0000FF"/>
                </a:solidFill>
                <a:latin typeface="Consolas"/>
              </a:rPr>
              <a:t>Karwar</a:t>
            </a:r>
            <a:r>
              <a:rPr lang="en-US" sz="2800" dirty="0">
                <a:solidFill>
                  <a:srgbClr val="000000"/>
                </a:solidFill>
                <a:latin typeface="Consolas"/>
              </a:rPr>
              <a:t>"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 /&gt;</a:t>
            </a:r>
            <a:endParaRPr lang="en-US" sz="2800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en-US" sz="2800" dirty="0">
                <a:solidFill>
                  <a:srgbClr val="A31515"/>
                </a:solidFill>
                <a:latin typeface="Consolas"/>
              </a:rPr>
              <a:t>july6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&gt;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6608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782" y="457200"/>
            <a:ext cx="8859982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702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56" y="1371600"/>
            <a:ext cx="9149255" cy="462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667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91440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530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33400"/>
            <a:ext cx="8686800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318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way : data2.xml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/>
              </a:rPr>
              <a:t>&lt;?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xml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</a:rPr>
              <a:t>version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"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1.0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"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</a:rPr>
              <a:t>encoding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"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utf-8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"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 ?&gt;</a:t>
            </a:r>
            <a:endParaRPr lang="en-US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july6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  <a:endParaRPr lang="en-US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/>
              </a:rPr>
              <a:t>  &lt;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City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  <a:endParaRPr lang="en-US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/>
              </a:rPr>
              <a:t>    &lt;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Cid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5555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Cid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  <a:endParaRPr lang="en-US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/>
              </a:rPr>
              <a:t>    &lt;</a:t>
            </a:r>
            <a:r>
              <a:rPr lang="en-US" dirty="0" err="1">
                <a:solidFill>
                  <a:srgbClr val="A31515"/>
                </a:solidFill>
                <a:latin typeface="Consolas"/>
              </a:rPr>
              <a:t>Cityname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Jharkand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en-US" dirty="0" err="1">
                <a:solidFill>
                  <a:srgbClr val="A31515"/>
                </a:solidFill>
                <a:latin typeface="Consolas"/>
              </a:rPr>
              <a:t>Cityname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  <a:endParaRPr lang="en-US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/>
              </a:rPr>
              <a:t>  &lt;/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City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  <a:endParaRPr lang="en-US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/>
              </a:rPr>
              <a:t>  &lt;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City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  <a:endParaRPr lang="en-US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/>
              </a:rPr>
              <a:t>    &lt;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Cid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6666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Cid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  <a:endParaRPr lang="en-US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/>
              </a:rPr>
              <a:t>    &lt;</a:t>
            </a:r>
            <a:r>
              <a:rPr lang="en-US" dirty="0" err="1">
                <a:solidFill>
                  <a:srgbClr val="A31515"/>
                </a:solidFill>
                <a:latin typeface="Consolas"/>
              </a:rPr>
              <a:t>Cityname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Jharkand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en-US" dirty="0" err="1">
                <a:solidFill>
                  <a:srgbClr val="A31515"/>
                </a:solidFill>
                <a:latin typeface="Consolas"/>
              </a:rPr>
              <a:t>Cityname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  <a:endParaRPr lang="en-US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/>
              </a:rPr>
              <a:t>  &lt;/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City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  <a:endParaRPr lang="en-US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july6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  <a:endParaRPr lang="en-US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03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9144000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005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"/>
            <a:ext cx="8229600" cy="59737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/>
              </a:rPr>
              <a:t>&lt;?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xml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</a:rPr>
              <a:t>version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"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1.0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"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</a:rPr>
              <a:t>encoding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"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utf-8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"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?&gt;</a:t>
            </a:r>
            <a:endParaRPr lang="en-US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 err="1">
                <a:solidFill>
                  <a:srgbClr val="2B91AF"/>
                </a:solidFill>
                <a:latin typeface="Consolas"/>
              </a:rPr>
              <a:t>xsl:stylesheet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</a:rPr>
              <a:t>version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"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1.0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"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/>
              </a:rPr>
              <a:t>xmlns:xsl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"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http://www.w3.org/1999/XSL/Transform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"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/>
              </a:rPr>
              <a:t>    </a:t>
            </a:r>
            <a:r>
              <a:rPr lang="en-US" dirty="0" err="1">
                <a:solidFill>
                  <a:srgbClr val="FF0000"/>
                </a:solidFill>
                <a:latin typeface="Consolas"/>
              </a:rPr>
              <a:t>xmlns:msxsl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urn:schemas-microsoft-com:xslt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"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</a:rPr>
              <a:t>exclude-result-prefixes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msxsl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"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  <a:endParaRPr lang="en-US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/>
              </a:rPr>
              <a:t>    &lt;</a:t>
            </a:r>
            <a:r>
              <a:rPr lang="en-US" dirty="0" err="1">
                <a:solidFill>
                  <a:srgbClr val="2B91AF"/>
                </a:solidFill>
                <a:latin typeface="Consolas"/>
              </a:rPr>
              <a:t>xsl:output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</a:rPr>
              <a:t>method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"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xml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"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</a:rPr>
              <a:t>indent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"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yes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"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/&gt;</a:t>
            </a:r>
            <a:endParaRPr lang="en-US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/>
              </a:rPr>
              <a:t>    &lt;</a:t>
            </a:r>
            <a:r>
              <a:rPr lang="en-US" dirty="0" err="1">
                <a:solidFill>
                  <a:srgbClr val="2B91AF"/>
                </a:solidFill>
                <a:latin typeface="Consolas"/>
              </a:rPr>
              <a:t>xsl:template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</a:rPr>
              <a:t>match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"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july6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"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  <a:endParaRPr lang="en-US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/>
              </a:rPr>
              <a:t>      &lt;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july6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  <a:endParaRPr lang="en-US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/>
              </a:rPr>
              <a:t>        &lt;</a:t>
            </a:r>
            <a:r>
              <a:rPr lang="en-US" dirty="0" err="1">
                <a:solidFill>
                  <a:srgbClr val="2B91AF"/>
                </a:solidFill>
                <a:latin typeface="Consolas"/>
              </a:rPr>
              <a:t>xsl:apply-templates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&gt;&lt;/</a:t>
            </a:r>
            <a:r>
              <a:rPr lang="en-US" dirty="0" err="1">
                <a:solidFill>
                  <a:srgbClr val="2B91AF"/>
                </a:solidFill>
                <a:latin typeface="Consolas"/>
              </a:rPr>
              <a:t>xsl:apply-templates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  <a:endParaRPr lang="en-US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/>
              </a:rPr>
              <a:t>      &lt;/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july6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  <a:endParaRPr lang="en-US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/>
              </a:rPr>
              <a:t>    &lt;/</a:t>
            </a:r>
            <a:r>
              <a:rPr lang="en-US" dirty="0" err="1">
                <a:solidFill>
                  <a:srgbClr val="2B91AF"/>
                </a:solidFill>
                <a:latin typeface="Consolas"/>
              </a:rPr>
              <a:t>xsl:template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  <a:endParaRPr lang="en-US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/>
              </a:rPr>
              <a:t>    &lt;</a:t>
            </a:r>
            <a:r>
              <a:rPr lang="en-US" dirty="0" err="1">
                <a:solidFill>
                  <a:srgbClr val="2B91AF"/>
                </a:solidFill>
                <a:latin typeface="Consolas"/>
              </a:rPr>
              <a:t>xsl:template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</a:rPr>
              <a:t>match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"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City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"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  <a:endParaRPr lang="en-US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/>
              </a:rPr>
              <a:t>      &lt;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City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  <a:endParaRPr lang="en-US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/>
              </a:rPr>
              <a:t>        &lt;</a:t>
            </a:r>
            <a:r>
              <a:rPr lang="en-US" dirty="0" err="1">
                <a:solidFill>
                  <a:srgbClr val="2B91AF"/>
                </a:solidFill>
                <a:latin typeface="Consolas"/>
              </a:rPr>
              <a:t>xsl:for-each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</a:rPr>
              <a:t>select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"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*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"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  <a:endParaRPr lang="en-US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/>
              </a:rPr>
              <a:t>          &lt;</a:t>
            </a:r>
            <a:r>
              <a:rPr lang="en-US" dirty="0" err="1">
                <a:solidFill>
                  <a:srgbClr val="2B91AF"/>
                </a:solidFill>
                <a:latin typeface="Consolas"/>
              </a:rPr>
              <a:t>xsl:attribute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</a:rPr>
              <a:t>name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"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{name()}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"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  <a:endParaRPr lang="en-US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/>
              </a:rPr>
              <a:t>            &lt;</a:t>
            </a:r>
            <a:r>
              <a:rPr lang="en-US" dirty="0" err="1">
                <a:solidFill>
                  <a:srgbClr val="2B91AF"/>
                </a:solidFill>
                <a:latin typeface="Consolas"/>
              </a:rPr>
              <a:t>xsl:value-of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</a:rPr>
              <a:t>select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"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text()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"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/&gt;</a:t>
            </a:r>
            <a:endParaRPr lang="en-US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/>
              </a:rPr>
              <a:t>          &lt;/</a:t>
            </a:r>
            <a:r>
              <a:rPr lang="en-US" dirty="0" err="1">
                <a:solidFill>
                  <a:srgbClr val="2B91AF"/>
                </a:solidFill>
                <a:latin typeface="Consolas"/>
              </a:rPr>
              <a:t>xsl:attribute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  <a:endParaRPr lang="en-US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/>
              </a:rPr>
              <a:t>        &lt;/</a:t>
            </a:r>
            <a:r>
              <a:rPr lang="en-US" dirty="0" err="1">
                <a:solidFill>
                  <a:srgbClr val="2B91AF"/>
                </a:solidFill>
                <a:latin typeface="Consolas"/>
              </a:rPr>
              <a:t>xsl:for-each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  <a:endParaRPr lang="en-US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/>
              </a:rPr>
              <a:t>      &lt;/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City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  <a:endParaRPr lang="en-US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/>
              </a:rPr>
              <a:t>    &lt;/</a:t>
            </a:r>
            <a:r>
              <a:rPr lang="en-US" dirty="0" err="1">
                <a:solidFill>
                  <a:srgbClr val="2B91AF"/>
                </a:solidFill>
                <a:latin typeface="Consolas"/>
              </a:rPr>
              <a:t>xsl:template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  <a:endParaRPr lang="en-US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en-US" dirty="0" err="1">
                <a:solidFill>
                  <a:srgbClr val="2B91AF"/>
                </a:solidFill>
                <a:latin typeface="Consolas"/>
              </a:rPr>
              <a:t>xsl:stylesheet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  <a:endParaRPr lang="en-US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3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609600"/>
            <a:ext cx="10300494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7696200" y="2895600"/>
            <a:ext cx="22098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 browse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6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7" y="914400"/>
            <a:ext cx="8809633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229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9144000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480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9144000" cy="5140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162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357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457200"/>
            <a:ext cx="82296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143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143000"/>
            <a:ext cx="7454305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052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Index.aspx web 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52600"/>
            <a:ext cx="5962650" cy="360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427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758" b="47619"/>
          <a:stretch/>
        </p:blipFill>
        <p:spPr bwMode="auto">
          <a:xfrm>
            <a:off x="228600" y="2057400"/>
            <a:ext cx="7968343" cy="3831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451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eba4d9a7-76ab-4139-bc9a-79e5ffd3d4c2" Revision="1" Stencil="System.MyShapes" StencilVersion="1.0"/>
</Control>
</file>

<file path=customXml/itemProps1.xml><?xml version="1.0" encoding="utf-8"?>
<ds:datastoreItem xmlns:ds="http://schemas.openxmlformats.org/officeDocument/2006/customXml" ds:itemID="{8AF45D94-4FC0-43D3-8521-BF11EFCF40DF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316</Words>
  <Application>Microsoft Office PowerPoint</Application>
  <PresentationFormat>On-screen Show (4:3)</PresentationFormat>
  <Paragraphs>64</Paragraphs>
  <Slides>49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 Theme</vt:lpstr>
      <vt:lpstr>Entity datasources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 Index.aspx web form</vt:lpstr>
      <vt:lpstr>PowerPoint Presentation</vt:lpstr>
      <vt:lpstr>PowerPoint Presentation</vt:lpstr>
      <vt:lpstr>PowerPoint Presentation</vt:lpstr>
      <vt:lpstr>Drag and drop gridview</vt:lpstr>
      <vt:lpstr>PowerPoint Presentation</vt:lpstr>
      <vt:lpstr>LINQ</vt:lpstr>
      <vt:lpstr>Navigate to vsinstaller in C drive</vt:lpstr>
      <vt:lpstr>Click on modify </vt:lpstr>
      <vt:lpstr>PowerPoint Presentation</vt:lpstr>
      <vt:lpstr>Click on server explorer</vt:lpstr>
      <vt:lpstr>PowerPoint Presentation</vt:lpstr>
      <vt:lpstr>PowerPoint Presentation</vt:lpstr>
      <vt:lpstr>PowerPoint Presentation</vt:lpstr>
      <vt:lpstr>After you drag and drop save it</vt:lpstr>
      <vt:lpstr>Index.aspx</vt:lpstr>
      <vt:lpstr>PowerPoint Presentation</vt:lpstr>
      <vt:lpstr>Click on where clause</vt:lpstr>
      <vt:lpstr>Order </vt:lpstr>
      <vt:lpstr>Drag and drop gridview</vt:lpstr>
      <vt:lpstr>Uninstall the below package</vt:lpstr>
      <vt:lpstr>PowerPoint Presentation</vt:lpstr>
      <vt:lpstr>SQL datasource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Another way : data2.xml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Entity datasources</dc:title>
  <dc:creator>User</dc:creator>
  <cp:lastModifiedBy>User</cp:lastModifiedBy>
  <cp:revision>54</cp:revision>
  <dcterms:created xsi:type="dcterms:W3CDTF">2006-08-16T00:00:00Z</dcterms:created>
  <dcterms:modified xsi:type="dcterms:W3CDTF">2021-07-18T17:12:16Z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